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6.xml"/><Relationship Id="rId22" Type="http://schemas.openxmlformats.org/officeDocument/2006/relationships/font" Target="fonts/Roboto-italic.fntdata"/><Relationship Id="rId10" Type="http://schemas.openxmlformats.org/officeDocument/2006/relationships/slide" Target="slides/slide5.xml"/><Relationship Id="rId21" Type="http://schemas.openxmlformats.org/officeDocument/2006/relationships/font" Target="fonts/Robo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0417bdaa84_0_49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0417bdaa84_0_4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c6f9e470d_0_12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c6f9e470d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0417bdaa84_0_4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10417bdaa84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0417bdaa84_0_4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0417bdaa84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0417bdaa84_0_3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0417bdaa84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0417bdaa84_0_50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10417bdaa84_0_5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c6f9e470d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c6f9e470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0417bdaa84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0417bdaa8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0417bdaa84_0_2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0417bdaa8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c6f9e470d_0_2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c6f9e470d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6f9e470d_0_3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c6f9e470d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0417bdaa84_0_3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0417bdaa84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c6f9e470d_0_4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c6f9e470d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0417bdaa84_0_47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0417bdaa84_0_4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60" name="Google Shape;60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" name="Google Shape;65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18" name="Google Shape;18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" name="Google Shape;23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4" name="Google Shape;34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643175" y="410001"/>
            <a:ext cx="1922586" cy="60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41" name="Google Shape;41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Title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5" name="Google Shape;75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Authors and affiliation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&lt;email addresses&gt;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76" name="Google Shape;7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3725" y="521675"/>
            <a:ext cx="2121676" cy="67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75550" y="4213875"/>
            <a:ext cx="1444650" cy="722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77900" y="4303651"/>
            <a:ext cx="1523600" cy="54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oogle Shape;153;p22"/>
          <p:cNvGrpSpPr/>
          <p:nvPr/>
        </p:nvGrpSpPr>
        <p:grpSpPr>
          <a:xfrm>
            <a:off x="4939500" y="1219611"/>
            <a:ext cx="3837000" cy="2704200"/>
            <a:chOff x="4939500" y="1219611"/>
            <a:chExt cx="3837000" cy="2704200"/>
          </a:xfrm>
        </p:grpSpPr>
        <p:cxnSp>
          <p:nvCxnSpPr>
            <p:cNvPr id="154" name="Google Shape;154;p22"/>
            <p:cNvCxnSpPr/>
            <p:nvPr/>
          </p:nvCxnSpPr>
          <p:spPr>
            <a:xfrm>
              <a:off x="4939500" y="1219611"/>
              <a:ext cx="0" cy="27042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55" name="Google Shape;155;p22"/>
            <p:cNvCxnSpPr/>
            <p:nvPr/>
          </p:nvCxnSpPr>
          <p:spPr>
            <a:xfrm>
              <a:off x="5365833" y="1219611"/>
              <a:ext cx="0" cy="27042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56" name="Google Shape;156;p22"/>
            <p:cNvCxnSpPr/>
            <p:nvPr/>
          </p:nvCxnSpPr>
          <p:spPr>
            <a:xfrm>
              <a:off x="5792167" y="1219611"/>
              <a:ext cx="0" cy="27042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57" name="Google Shape;157;p22"/>
            <p:cNvCxnSpPr/>
            <p:nvPr/>
          </p:nvCxnSpPr>
          <p:spPr>
            <a:xfrm>
              <a:off x="6218500" y="1219611"/>
              <a:ext cx="0" cy="27042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58" name="Google Shape;158;p22"/>
            <p:cNvCxnSpPr/>
            <p:nvPr/>
          </p:nvCxnSpPr>
          <p:spPr>
            <a:xfrm>
              <a:off x="6644834" y="1219611"/>
              <a:ext cx="0" cy="27042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59" name="Google Shape;159;p22"/>
            <p:cNvCxnSpPr/>
            <p:nvPr/>
          </p:nvCxnSpPr>
          <p:spPr>
            <a:xfrm>
              <a:off x="7071166" y="1219611"/>
              <a:ext cx="0" cy="27042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60" name="Google Shape;160;p22"/>
            <p:cNvCxnSpPr/>
            <p:nvPr/>
          </p:nvCxnSpPr>
          <p:spPr>
            <a:xfrm>
              <a:off x="7497500" y="1219611"/>
              <a:ext cx="0" cy="27042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61" name="Google Shape;161;p22"/>
            <p:cNvCxnSpPr/>
            <p:nvPr/>
          </p:nvCxnSpPr>
          <p:spPr>
            <a:xfrm>
              <a:off x="7923834" y="1219611"/>
              <a:ext cx="0" cy="27042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62" name="Google Shape;162;p22"/>
            <p:cNvCxnSpPr/>
            <p:nvPr/>
          </p:nvCxnSpPr>
          <p:spPr>
            <a:xfrm>
              <a:off x="8350166" y="1219611"/>
              <a:ext cx="0" cy="27042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63" name="Google Shape;163;p22"/>
            <p:cNvCxnSpPr/>
            <p:nvPr/>
          </p:nvCxnSpPr>
          <p:spPr>
            <a:xfrm>
              <a:off x="8776500" y="1219611"/>
              <a:ext cx="0" cy="270420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</p:cxnSp>
      </p:grpSp>
      <p:sp>
        <p:nvSpPr>
          <p:cNvPr id="164" name="Google Shape;164;p22"/>
          <p:cNvSpPr/>
          <p:nvPr/>
        </p:nvSpPr>
        <p:spPr>
          <a:xfrm>
            <a:off x="7014920" y="2133119"/>
            <a:ext cx="286500" cy="286500"/>
          </a:xfrm>
          <a:prstGeom prst="ellipse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2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66" name="Google Shape;166;p22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[Subtitle]</a:t>
            </a:r>
            <a:endParaRPr/>
          </a:p>
        </p:txBody>
      </p:sp>
      <p:grpSp>
        <p:nvGrpSpPr>
          <p:cNvPr id="167" name="Google Shape;167;p22"/>
          <p:cNvGrpSpPr/>
          <p:nvPr/>
        </p:nvGrpSpPr>
        <p:grpSpPr>
          <a:xfrm>
            <a:off x="4939534" y="2017046"/>
            <a:ext cx="3825543" cy="1573620"/>
            <a:chOff x="1000000" y="2393988"/>
            <a:chExt cx="4144235" cy="1704713"/>
          </a:xfrm>
        </p:grpSpPr>
        <p:sp>
          <p:nvSpPr>
            <p:cNvPr id="168" name="Google Shape;168;p22"/>
            <p:cNvSpPr/>
            <p:nvPr/>
          </p:nvSpPr>
          <p:spPr>
            <a:xfrm>
              <a:off x="1000000" y="2440003"/>
              <a:ext cx="4144235" cy="1631269"/>
            </a:xfrm>
            <a:custGeom>
              <a:rect b="b" l="l" r="r" t="t"/>
              <a:pathLst>
                <a:path extrusionOk="0" h="90088" w="165422">
                  <a:moveTo>
                    <a:pt x="0" y="65550"/>
                  </a:moveTo>
                  <a:cubicBezTo>
                    <a:pt x="3559" y="56002"/>
                    <a:pt x="14632" y="11595"/>
                    <a:pt x="21355" y="8262"/>
                  </a:cubicBezTo>
                  <a:cubicBezTo>
                    <a:pt x="28078" y="4929"/>
                    <a:pt x="34067" y="46906"/>
                    <a:pt x="40338" y="45550"/>
                  </a:cubicBezTo>
                  <a:cubicBezTo>
                    <a:pt x="46609" y="44194"/>
                    <a:pt x="52711" y="2161"/>
                    <a:pt x="58982" y="127"/>
                  </a:cubicBezTo>
                  <a:cubicBezTo>
                    <a:pt x="65253" y="-1907"/>
                    <a:pt x="71807" y="30974"/>
                    <a:pt x="77965" y="33347"/>
                  </a:cubicBezTo>
                  <a:cubicBezTo>
                    <a:pt x="84123" y="35720"/>
                    <a:pt x="90055" y="6285"/>
                    <a:pt x="95931" y="14364"/>
                  </a:cubicBezTo>
                  <a:cubicBezTo>
                    <a:pt x="101807" y="22443"/>
                    <a:pt x="107626" y="77414"/>
                    <a:pt x="113219" y="81821"/>
                  </a:cubicBezTo>
                  <a:cubicBezTo>
                    <a:pt x="118812" y="86228"/>
                    <a:pt x="123671" y="39448"/>
                    <a:pt x="129490" y="40804"/>
                  </a:cubicBezTo>
                  <a:cubicBezTo>
                    <a:pt x="135309" y="42160"/>
                    <a:pt x="142145" y="92047"/>
                    <a:pt x="148134" y="89957"/>
                  </a:cubicBezTo>
                  <a:cubicBezTo>
                    <a:pt x="154123" y="87867"/>
                    <a:pt x="162541" y="38545"/>
                    <a:pt x="165422" y="28262"/>
                  </a:cubicBezTo>
                </a:path>
              </a:pathLst>
            </a:custGeom>
            <a:noFill/>
            <a:ln cap="flat" cmpd="sng" w="19050">
              <a:solidFill>
                <a:schemeClr val="lt1"/>
              </a:solidFill>
              <a:prstDash val="solid"/>
              <a:round/>
              <a:headEnd len="med" w="med" type="oval"/>
              <a:tailEnd len="med" w="med" type="oval"/>
            </a:ln>
          </p:spPr>
        </p:sp>
        <p:sp>
          <p:nvSpPr>
            <p:cNvPr id="169" name="Google Shape;169;p22"/>
            <p:cNvSpPr/>
            <p:nvPr/>
          </p:nvSpPr>
          <p:spPr>
            <a:xfrm>
              <a:off x="4658400" y="4014100"/>
              <a:ext cx="84600" cy="8460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22"/>
            <p:cNvSpPr/>
            <p:nvPr/>
          </p:nvSpPr>
          <p:spPr>
            <a:xfrm>
              <a:off x="4195525" y="3147350"/>
              <a:ext cx="84600" cy="8460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22"/>
            <p:cNvSpPr/>
            <p:nvPr/>
          </p:nvSpPr>
          <p:spPr>
            <a:xfrm>
              <a:off x="3800700" y="3868900"/>
              <a:ext cx="84600" cy="8460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22"/>
            <p:cNvSpPr/>
            <p:nvPr/>
          </p:nvSpPr>
          <p:spPr>
            <a:xfrm>
              <a:off x="3358650" y="2637813"/>
              <a:ext cx="84600" cy="8460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22"/>
            <p:cNvSpPr/>
            <p:nvPr/>
          </p:nvSpPr>
          <p:spPr>
            <a:xfrm>
              <a:off x="2909400" y="2993013"/>
              <a:ext cx="84600" cy="8460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22"/>
            <p:cNvSpPr/>
            <p:nvPr/>
          </p:nvSpPr>
          <p:spPr>
            <a:xfrm>
              <a:off x="2437450" y="2393988"/>
              <a:ext cx="84600" cy="8460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22"/>
            <p:cNvSpPr/>
            <p:nvPr/>
          </p:nvSpPr>
          <p:spPr>
            <a:xfrm>
              <a:off x="1974575" y="3213325"/>
              <a:ext cx="84600" cy="8460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22"/>
            <p:cNvSpPr/>
            <p:nvPr/>
          </p:nvSpPr>
          <p:spPr>
            <a:xfrm>
              <a:off x="1500000" y="2553225"/>
              <a:ext cx="84600" cy="8460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7" name="Google Shape;177;p22"/>
          <p:cNvGrpSpPr/>
          <p:nvPr/>
        </p:nvGrpSpPr>
        <p:grpSpPr>
          <a:xfrm>
            <a:off x="4939557" y="1778136"/>
            <a:ext cx="3836911" cy="1503799"/>
            <a:chOff x="1000025" y="2059300"/>
            <a:chExt cx="4156550" cy="1629075"/>
          </a:xfrm>
        </p:grpSpPr>
        <p:sp>
          <p:nvSpPr>
            <p:cNvPr id="178" name="Google Shape;178;p22"/>
            <p:cNvSpPr/>
            <p:nvPr/>
          </p:nvSpPr>
          <p:spPr>
            <a:xfrm>
              <a:off x="1000025" y="2083952"/>
              <a:ext cx="4156550" cy="1576975"/>
            </a:xfrm>
            <a:custGeom>
              <a:rect b="b" l="l" r="r" t="t"/>
              <a:pathLst>
                <a:path extrusionOk="0" h="63079" w="166262">
                  <a:moveTo>
                    <a:pt x="0" y="34952"/>
                  </a:moveTo>
                  <a:cubicBezTo>
                    <a:pt x="3623" y="29133"/>
                    <a:pt x="14946" y="1167"/>
                    <a:pt x="21740" y="37"/>
                  </a:cubicBezTo>
                  <a:cubicBezTo>
                    <a:pt x="28534" y="-1093"/>
                    <a:pt x="34478" y="24048"/>
                    <a:pt x="40762" y="28172"/>
                  </a:cubicBezTo>
                  <a:cubicBezTo>
                    <a:pt x="47046" y="32296"/>
                    <a:pt x="53256" y="18986"/>
                    <a:pt x="59446" y="24782"/>
                  </a:cubicBezTo>
                  <a:cubicBezTo>
                    <a:pt x="65636" y="30578"/>
                    <a:pt x="71730" y="60803"/>
                    <a:pt x="77901" y="62950"/>
                  </a:cubicBezTo>
                  <a:cubicBezTo>
                    <a:pt x="84072" y="65097"/>
                    <a:pt x="90490" y="39675"/>
                    <a:pt x="96472" y="37664"/>
                  </a:cubicBezTo>
                  <a:cubicBezTo>
                    <a:pt x="102455" y="35653"/>
                    <a:pt x="108078" y="54726"/>
                    <a:pt x="113796" y="50884"/>
                  </a:cubicBezTo>
                  <a:cubicBezTo>
                    <a:pt x="119514" y="47042"/>
                    <a:pt x="125063" y="18059"/>
                    <a:pt x="130781" y="14613"/>
                  </a:cubicBezTo>
                  <a:cubicBezTo>
                    <a:pt x="136499" y="11167"/>
                    <a:pt x="142192" y="30515"/>
                    <a:pt x="148105" y="30206"/>
                  </a:cubicBezTo>
                  <a:cubicBezTo>
                    <a:pt x="154019" y="29897"/>
                    <a:pt x="163236" y="15665"/>
                    <a:pt x="166262" y="12757"/>
                  </a:cubicBezTo>
                </a:path>
              </a:pathLst>
            </a:custGeom>
            <a:noFill/>
            <a:ln cap="flat" cmpd="sng" w="19050">
              <a:solidFill>
                <a:schemeClr val="accent4"/>
              </a:solidFill>
              <a:prstDash val="solid"/>
              <a:round/>
              <a:headEnd len="med" w="med" type="oval"/>
              <a:tailEnd len="med" w="med" type="oval"/>
            </a:ln>
          </p:spPr>
        </p:sp>
        <p:sp>
          <p:nvSpPr>
            <p:cNvPr id="179" name="Google Shape;179;p22"/>
            <p:cNvSpPr/>
            <p:nvPr/>
          </p:nvSpPr>
          <p:spPr>
            <a:xfrm>
              <a:off x="1500000" y="2059300"/>
              <a:ext cx="84600" cy="84600"/>
            </a:xfrm>
            <a:prstGeom prst="ellipse">
              <a:avLst/>
            </a:prstGeom>
            <a:solidFill>
              <a:schemeClr val="accent4"/>
            </a:solidFill>
            <a:ln cap="flat" cmpd="sng" w="1905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22"/>
            <p:cNvSpPr/>
            <p:nvPr/>
          </p:nvSpPr>
          <p:spPr>
            <a:xfrm>
              <a:off x="1974575" y="2737275"/>
              <a:ext cx="84600" cy="84600"/>
            </a:xfrm>
            <a:prstGeom prst="ellipse">
              <a:avLst/>
            </a:prstGeom>
            <a:solidFill>
              <a:schemeClr val="accent4"/>
            </a:solidFill>
            <a:ln cap="flat" cmpd="sng" w="1905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22"/>
            <p:cNvSpPr/>
            <p:nvPr/>
          </p:nvSpPr>
          <p:spPr>
            <a:xfrm>
              <a:off x="2437450" y="2652675"/>
              <a:ext cx="84600" cy="84600"/>
            </a:xfrm>
            <a:prstGeom prst="ellipse">
              <a:avLst/>
            </a:prstGeom>
            <a:solidFill>
              <a:schemeClr val="accent4"/>
            </a:solidFill>
            <a:ln cap="flat" cmpd="sng" w="1905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22"/>
            <p:cNvSpPr/>
            <p:nvPr/>
          </p:nvSpPr>
          <p:spPr>
            <a:xfrm>
              <a:off x="2909400" y="3603775"/>
              <a:ext cx="84600" cy="84600"/>
            </a:xfrm>
            <a:prstGeom prst="ellipse">
              <a:avLst/>
            </a:prstGeom>
            <a:solidFill>
              <a:schemeClr val="accent4"/>
            </a:solidFill>
            <a:ln cap="flat" cmpd="sng" w="1905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22"/>
            <p:cNvSpPr/>
            <p:nvPr/>
          </p:nvSpPr>
          <p:spPr>
            <a:xfrm>
              <a:off x="3358650" y="2993025"/>
              <a:ext cx="84600" cy="84600"/>
            </a:xfrm>
            <a:prstGeom prst="ellipse">
              <a:avLst/>
            </a:prstGeom>
            <a:solidFill>
              <a:schemeClr val="accent4"/>
            </a:solidFill>
            <a:ln cap="flat" cmpd="sng" w="1905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22"/>
            <p:cNvSpPr/>
            <p:nvPr/>
          </p:nvSpPr>
          <p:spPr>
            <a:xfrm>
              <a:off x="3780700" y="3315225"/>
              <a:ext cx="84600" cy="84600"/>
            </a:xfrm>
            <a:prstGeom prst="ellipse">
              <a:avLst/>
            </a:prstGeom>
            <a:solidFill>
              <a:schemeClr val="accent4"/>
            </a:solidFill>
            <a:ln cap="flat" cmpd="sng" w="1905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22"/>
            <p:cNvSpPr/>
            <p:nvPr/>
          </p:nvSpPr>
          <p:spPr>
            <a:xfrm>
              <a:off x="4216350" y="2412175"/>
              <a:ext cx="84600" cy="84600"/>
            </a:xfrm>
            <a:prstGeom prst="ellipse">
              <a:avLst/>
            </a:prstGeom>
            <a:solidFill>
              <a:schemeClr val="accent4"/>
            </a:solidFill>
            <a:ln cap="flat" cmpd="sng" w="1905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22"/>
            <p:cNvSpPr/>
            <p:nvPr/>
          </p:nvSpPr>
          <p:spPr>
            <a:xfrm>
              <a:off x="4658400" y="2802450"/>
              <a:ext cx="84600" cy="84600"/>
            </a:xfrm>
            <a:prstGeom prst="ellipse">
              <a:avLst/>
            </a:prstGeom>
            <a:solidFill>
              <a:schemeClr val="accent4"/>
            </a:solidFill>
            <a:ln cap="flat" cmpd="sng" w="1905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92" name="Google Shape;192;p23"/>
          <p:cNvSpPr txBox="1"/>
          <p:nvPr/>
        </p:nvSpPr>
        <p:spPr>
          <a:xfrm>
            <a:off x="438600" y="1204125"/>
            <a:ext cx="80940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Font typeface="Roboto"/>
              <a:buChar char="●"/>
            </a:pPr>
            <a:r>
              <a:rPr lang="en" sz="2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 incididunt ut la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 Considerations</a:t>
            </a:r>
            <a:endParaRPr/>
          </a:p>
        </p:txBody>
      </p:sp>
      <p:sp>
        <p:nvSpPr>
          <p:cNvPr id="198" name="Google Shape;198;p24"/>
          <p:cNvSpPr txBox="1"/>
          <p:nvPr/>
        </p:nvSpPr>
        <p:spPr>
          <a:xfrm>
            <a:off x="438600" y="1204125"/>
            <a:ext cx="80940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Font typeface="Roboto"/>
              <a:buChar char="●"/>
            </a:pPr>
            <a:r>
              <a:rPr lang="en" sz="2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 incididunt ut la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 - Video </a:t>
            </a:r>
            <a:endParaRPr/>
          </a:p>
        </p:txBody>
      </p:sp>
      <p:sp>
        <p:nvSpPr>
          <p:cNvPr id="204" name="Google Shape;204;p25"/>
          <p:cNvSpPr txBox="1"/>
          <p:nvPr/>
        </p:nvSpPr>
        <p:spPr>
          <a:xfrm>
            <a:off x="438600" y="1204125"/>
            <a:ext cx="8094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Font typeface="Roboto"/>
              <a:buChar char="●"/>
            </a:pPr>
            <a:r>
              <a:rPr lang="en" sz="2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[URL]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6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Title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10" name="Google Shape;210;p26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Authors and affiliation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&lt;email addresses&gt;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211" name="Google Shape;21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3725" y="521675"/>
            <a:ext cx="2121676" cy="67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75550" y="4213875"/>
            <a:ext cx="1444650" cy="722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77900" y="4303651"/>
            <a:ext cx="1523600" cy="54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Context</a:t>
            </a:r>
            <a:endParaRPr/>
          </a:p>
        </p:txBody>
      </p:sp>
      <p:grpSp>
        <p:nvGrpSpPr>
          <p:cNvPr id="84" name="Google Shape;84;p14"/>
          <p:cNvGrpSpPr/>
          <p:nvPr/>
        </p:nvGrpSpPr>
        <p:grpSpPr>
          <a:xfrm>
            <a:off x="431925" y="1304875"/>
            <a:ext cx="2628925" cy="3416400"/>
            <a:chOff x="431925" y="1304875"/>
            <a:chExt cx="2628925" cy="3416400"/>
          </a:xfrm>
        </p:grpSpPr>
        <p:sp>
          <p:nvSpPr>
            <p:cNvPr id="85" name="Google Shape;85;p14"/>
            <p:cNvSpPr txBox="1"/>
            <p:nvPr/>
          </p:nvSpPr>
          <p:spPr>
            <a:xfrm>
              <a:off x="431925" y="1304875"/>
              <a:ext cx="2628900" cy="464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431950" y="1304875"/>
              <a:ext cx="2628900" cy="34164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7" name="Google Shape;87;p14"/>
          <p:cNvSpPr txBox="1"/>
          <p:nvPr>
            <p:ph idx="4294967295" type="body"/>
          </p:nvPr>
        </p:nvSpPr>
        <p:spPr>
          <a:xfrm>
            <a:off x="506425" y="1304875"/>
            <a:ext cx="2494500" cy="46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Context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8" name="Google Shape;88;p14"/>
          <p:cNvSpPr txBox="1"/>
          <p:nvPr>
            <p:ph idx="4294967295" type="body"/>
          </p:nvPr>
        </p:nvSpPr>
        <p:spPr>
          <a:xfrm>
            <a:off x="508325" y="1850300"/>
            <a:ext cx="2478600" cy="279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Lorem ipsum dolor sit amet, consectetur adipiscing elit, sed do eiusmod tempor incididunt ut labore et dolore magna aliqua. 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/>
              <a:t>Ut enim ad minim veniam, quis nostrud</a:t>
            </a:r>
            <a:endParaRPr sz="1600"/>
          </a:p>
        </p:txBody>
      </p:sp>
      <p:grpSp>
        <p:nvGrpSpPr>
          <p:cNvPr id="89" name="Google Shape;89;p14"/>
          <p:cNvGrpSpPr/>
          <p:nvPr/>
        </p:nvGrpSpPr>
        <p:grpSpPr>
          <a:xfrm>
            <a:off x="3320450" y="1304875"/>
            <a:ext cx="2632500" cy="3416400"/>
            <a:chOff x="3320450" y="1304875"/>
            <a:chExt cx="2632500" cy="3416400"/>
          </a:xfrm>
        </p:grpSpPr>
        <p:sp>
          <p:nvSpPr>
            <p:cNvPr id="90" name="Google Shape;90;p14"/>
            <p:cNvSpPr txBox="1"/>
            <p:nvPr/>
          </p:nvSpPr>
          <p:spPr>
            <a:xfrm>
              <a:off x="3324050" y="1304875"/>
              <a:ext cx="2628900" cy="464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4"/>
            <p:cNvSpPr/>
            <p:nvPr/>
          </p:nvSpPr>
          <p:spPr>
            <a:xfrm>
              <a:off x="3320450" y="1304875"/>
              <a:ext cx="2628900" cy="34164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2" name="Google Shape;92;p14"/>
          <p:cNvSpPr txBox="1"/>
          <p:nvPr>
            <p:ph idx="4294967295" type="body"/>
          </p:nvPr>
        </p:nvSpPr>
        <p:spPr>
          <a:xfrm>
            <a:off x="3389450" y="1304875"/>
            <a:ext cx="2494500" cy="46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Context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3" name="Google Shape;93;p14"/>
          <p:cNvSpPr txBox="1"/>
          <p:nvPr>
            <p:ph idx="4294967295" type="body"/>
          </p:nvPr>
        </p:nvSpPr>
        <p:spPr>
          <a:xfrm>
            <a:off x="3396775" y="1850300"/>
            <a:ext cx="2478600" cy="279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Ut enim ad minim veniam, quis nostrud exercitation</a:t>
            </a:r>
            <a:endParaRPr sz="1600"/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Duis aute irure dolor in reprehenderit in voluptate velit </a:t>
            </a:r>
            <a:endParaRPr sz="1600"/>
          </a:p>
        </p:txBody>
      </p:sp>
      <p:grpSp>
        <p:nvGrpSpPr>
          <p:cNvPr id="94" name="Google Shape;94;p14"/>
          <p:cNvGrpSpPr/>
          <p:nvPr/>
        </p:nvGrpSpPr>
        <p:grpSpPr>
          <a:xfrm>
            <a:off x="6212550" y="1304875"/>
            <a:ext cx="2632500" cy="3416400"/>
            <a:chOff x="6212550" y="1304875"/>
            <a:chExt cx="2632500" cy="3416400"/>
          </a:xfrm>
        </p:grpSpPr>
        <p:sp>
          <p:nvSpPr>
            <p:cNvPr id="95" name="Google Shape;95;p14"/>
            <p:cNvSpPr/>
            <p:nvPr/>
          </p:nvSpPr>
          <p:spPr>
            <a:xfrm>
              <a:off x="6215400" y="1304875"/>
              <a:ext cx="2628900" cy="34164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4"/>
            <p:cNvSpPr txBox="1"/>
            <p:nvPr/>
          </p:nvSpPr>
          <p:spPr>
            <a:xfrm>
              <a:off x="6212550" y="1304875"/>
              <a:ext cx="2632500" cy="464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7" name="Google Shape;97;p14"/>
          <p:cNvSpPr txBox="1"/>
          <p:nvPr>
            <p:ph idx="4294967295" type="body"/>
          </p:nvPr>
        </p:nvSpPr>
        <p:spPr>
          <a:xfrm>
            <a:off x="6272475" y="1304875"/>
            <a:ext cx="2494500" cy="46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Context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8" name="Google Shape;98;p14"/>
          <p:cNvSpPr txBox="1"/>
          <p:nvPr>
            <p:ph idx="4294967295" type="body"/>
          </p:nvPr>
        </p:nvSpPr>
        <p:spPr>
          <a:xfrm>
            <a:off x="6286400" y="1850300"/>
            <a:ext cx="2478600" cy="279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Excepteur sint occaecat cupidatat non proident, sunt in culpa qui officia deserunt mollit anim id est laborum.</a:t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</a:t>
            </a:r>
            <a:endParaRPr/>
          </a:p>
        </p:txBody>
      </p:sp>
      <p:sp>
        <p:nvSpPr>
          <p:cNvPr id="104" name="Google Shape;104;p15"/>
          <p:cNvSpPr txBox="1"/>
          <p:nvPr/>
        </p:nvSpPr>
        <p:spPr>
          <a:xfrm>
            <a:off x="438600" y="1204125"/>
            <a:ext cx="80940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Font typeface="Roboto"/>
              <a:buChar char="●"/>
            </a:pPr>
            <a:r>
              <a:rPr lang="en" sz="2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 incididunt ut la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</a:t>
            </a:r>
            <a:endParaRPr/>
          </a:p>
        </p:txBody>
      </p:sp>
      <p:sp>
        <p:nvSpPr>
          <p:cNvPr id="110" name="Google Shape;110;p16"/>
          <p:cNvSpPr txBox="1"/>
          <p:nvPr/>
        </p:nvSpPr>
        <p:spPr>
          <a:xfrm>
            <a:off x="438600" y="1204125"/>
            <a:ext cx="80940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Font typeface="Roboto"/>
              <a:buChar char="●"/>
            </a:pPr>
            <a:r>
              <a:rPr lang="en" sz="2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 incididunt ut la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Challenges</a:t>
            </a:r>
            <a:endParaRPr/>
          </a:p>
        </p:txBody>
      </p:sp>
      <p:sp>
        <p:nvSpPr>
          <p:cNvPr id="116" name="Google Shape;116;p17"/>
          <p:cNvSpPr/>
          <p:nvPr/>
        </p:nvSpPr>
        <p:spPr>
          <a:xfrm>
            <a:off x="432350" y="1304875"/>
            <a:ext cx="2469300" cy="607800"/>
          </a:xfrm>
          <a:prstGeom prst="homePlat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121875" lIns="121875" spcFirstLastPara="1" rIns="121875" wrap="square" tIns="12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7"/>
          <p:cNvSpPr txBox="1"/>
          <p:nvPr>
            <p:ph idx="4294967295" type="body"/>
          </p:nvPr>
        </p:nvSpPr>
        <p:spPr>
          <a:xfrm>
            <a:off x="432350" y="1451576"/>
            <a:ext cx="2257200" cy="31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Challenge 1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8" name="Google Shape;118;p17"/>
          <p:cNvSpPr txBox="1"/>
          <p:nvPr>
            <p:ph idx="4294967295" type="body"/>
          </p:nvPr>
        </p:nvSpPr>
        <p:spPr>
          <a:xfrm>
            <a:off x="432350" y="2070575"/>
            <a:ext cx="2471700" cy="26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800"/>
              </a:spcAft>
              <a:buNone/>
            </a:pPr>
            <a:r>
              <a:rPr lang="en" sz="1600"/>
              <a:t>Lorem ipsum dolor sit amet, consectetur adipiscing elit, sed do eiusmod tempor incididunt ut labore et dolore magna aliqua. </a:t>
            </a:r>
            <a:endParaRPr sz="1600"/>
          </a:p>
        </p:txBody>
      </p:sp>
      <p:sp>
        <p:nvSpPr>
          <p:cNvPr id="119" name="Google Shape;119;p17"/>
          <p:cNvSpPr/>
          <p:nvPr/>
        </p:nvSpPr>
        <p:spPr>
          <a:xfrm>
            <a:off x="3044777" y="1304875"/>
            <a:ext cx="2760600" cy="607800"/>
          </a:xfrm>
          <a:prstGeom prst="chevron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121875" lIns="121875" spcFirstLastPara="1" rIns="121875" wrap="square" tIns="12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7"/>
          <p:cNvSpPr txBox="1"/>
          <p:nvPr>
            <p:ph idx="4294967295" type="body"/>
          </p:nvPr>
        </p:nvSpPr>
        <p:spPr>
          <a:xfrm>
            <a:off x="3336150" y="1451576"/>
            <a:ext cx="2257200" cy="31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Challenge 2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1" name="Google Shape;121;p17"/>
          <p:cNvSpPr txBox="1"/>
          <p:nvPr>
            <p:ph idx="4294967295" type="body"/>
          </p:nvPr>
        </p:nvSpPr>
        <p:spPr>
          <a:xfrm>
            <a:off x="3336146" y="2070575"/>
            <a:ext cx="2471700" cy="26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Ut enim ad minim veniam, quis nostrud exercitation</a:t>
            </a:r>
            <a:endParaRPr sz="1600"/>
          </a:p>
          <a:p>
            <a:pPr indent="-330200" lvl="0" marL="457200" rtl="0" algn="l">
              <a:spcBef>
                <a:spcPts val="800"/>
              </a:spcBef>
              <a:spcAft>
                <a:spcPts val="800"/>
              </a:spcAft>
              <a:buSzPts val="1600"/>
              <a:buChar char="●"/>
            </a:pPr>
            <a:r>
              <a:rPr lang="en" sz="1600"/>
              <a:t>Duis aute irure dolor in reprehenderit in voluptate velit </a:t>
            </a:r>
            <a:endParaRPr sz="1600"/>
          </a:p>
        </p:txBody>
      </p:sp>
      <p:sp>
        <p:nvSpPr>
          <p:cNvPr id="122" name="Google Shape;122;p17"/>
          <p:cNvSpPr/>
          <p:nvPr/>
        </p:nvSpPr>
        <p:spPr>
          <a:xfrm>
            <a:off x="5948502" y="1304875"/>
            <a:ext cx="2760600" cy="607800"/>
          </a:xfrm>
          <a:prstGeom prst="chevron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121875" lIns="121875" spcFirstLastPara="1" rIns="121875" wrap="square" tIns="12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7"/>
          <p:cNvSpPr txBox="1"/>
          <p:nvPr>
            <p:ph idx="4294967295" type="body"/>
          </p:nvPr>
        </p:nvSpPr>
        <p:spPr>
          <a:xfrm>
            <a:off x="6254233" y="1451576"/>
            <a:ext cx="2257200" cy="31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Challenge 3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4" name="Google Shape;124;p17"/>
          <p:cNvSpPr txBox="1"/>
          <p:nvPr>
            <p:ph idx="4294967295" type="body"/>
          </p:nvPr>
        </p:nvSpPr>
        <p:spPr>
          <a:xfrm>
            <a:off x="6254226" y="2070575"/>
            <a:ext cx="2471700" cy="26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800"/>
              </a:spcAft>
              <a:buNone/>
            </a:pPr>
            <a:r>
              <a:rPr lang="en" sz="1600"/>
              <a:t>Excepteur sint occaecat cupidatat non proident, sunt in culpa qui officia deserunt mollit anim id est laborum.</a:t>
            </a:r>
            <a:endParaRPr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Solution</a:t>
            </a:r>
            <a:endParaRPr/>
          </a:p>
        </p:txBody>
      </p:sp>
      <p:sp>
        <p:nvSpPr>
          <p:cNvPr id="130" name="Google Shape;130;p18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[Subtitle]</a:t>
            </a:r>
            <a:endParaRPr/>
          </a:p>
        </p:txBody>
      </p:sp>
      <p:sp>
        <p:nvSpPr>
          <p:cNvPr id="131" name="Google Shape;131;p1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Lorem ipsum dolor sit amet, consectetur adipiscing elit, sed do eiusmod tempor incididunt ut labore et dolore magna aliqua.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Detail of the solution</a:t>
            </a:r>
            <a:endParaRPr/>
          </a:p>
        </p:txBody>
      </p:sp>
      <p:sp>
        <p:nvSpPr>
          <p:cNvPr id="137" name="Google Shape;137;p19"/>
          <p:cNvSpPr txBox="1"/>
          <p:nvPr/>
        </p:nvSpPr>
        <p:spPr>
          <a:xfrm>
            <a:off x="438600" y="1204125"/>
            <a:ext cx="80940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Font typeface="Roboto"/>
              <a:buChar char="●"/>
            </a:pPr>
            <a:r>
              <a:rPr lang="en" sz="2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 incididunt ut la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Implementation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Required </a:t>
            </a:r>
            <a:r>
              <a:rPr lang="en"/>
              <a:t>IT infrastructure</a:t>
            </a:r>
            <a:endParaRPr/>
          </a:p>
        </p:txBody>
      </p:sp>
      <p:sp>
        <p:nvSpPr>
          <p:cNvPr id="148" name="Google Shape;148;p21"/>
          <p:cNvSpPr txBox="1"/>
          <p:nvPr/>
        </p:nvSpPr>
        <p:spPr>
          <a:xfrm>
            <a:off x="438600" y="1204125"/>
            <a:ext cx="80940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Font typeface="Roboto"/>
              <a:buChar char="●"/>
            </a:pPr>
            <a:r>
              <a:rPr lang="en" sz="2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Lorem ipsum dolor sit amet, consectetur adipiscing elit, sed do eiusmod tempor incididunt ut la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